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261" r:id="rId3"/>
    <p:sldId id="257" r:id="rId4"/>
    <p:sldId id="270" r:id="rId5"/>
    <p:sldId id="271" r:id="rId6"/>
    <p:sldId id="262" r:id="rId7"/>
    <p:sldId id="263" r:id="rId8"/>
    <p:sldId id="264" r:id="rId9"/>
    <p:sldId id="267" r:id="rId10"/>
    <p:sldId id="265" r:id="rId11"/>
    <p:sldId id="266" r:id="rId12"/>
    <p:sldId id="268" r:id="rId13"/>
    <p:sldId id="269" r:id="rId14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13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705" autoAdjust="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3C8B8-8661-4DDB-A232-6D4941EBA052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C22D8-0FE5-462E-81DC-536B80F56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50884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24386-5E94-406E-BD91-5772969FC365}" type="datetimeFigureOut">
              <a:rPr lang="ru-RU" smtClean="0"/>
              <a:pPr/>
              <a:t>19.02.2019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6E862-6F82-4F8B-B43A-4EE35AEF6C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40845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6E862-6F82-4F8B-B43A-4EE35AEF6C6E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F5666-8FA0-40AC-9C2B-E6603163BFB2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C17C-56F9-40BA-AB7D-1937E77997CB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B14B0-D43D-47A0-8932-82EB11FB76DE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6F28-9367-4C76-BA8B-1EBCE8D48ED2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B36F0-4986-4FAA-9836-D470965EA0D0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3ADE-01C6-4310-82E6-AFCA620BCB2A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FA00-9C6A-45F2-87BE-107352D9EDE9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3B227-299C-427A-81AD-B11E6B7C33D0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7580C-BD19-4529-AEB8-1F7CF5A336DF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AE45-A26B-40F9-A1BA-8E11E1F20644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1F77B-2FBD-4A80-8E82-53219FFB3136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E37E9-081F-4CC9-9473-D86F78B2AAA4}" type="datetime1">
              <a:rPr lang="ru-RU" smtClean="0"/>
              <a:pPr/>
              <a:t>19.02.2019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1A61-3692-4A45-9EFA-051A18987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F:\&#1087;&#1077;&#1088;&#1074;&#1099;&#1077;%20&#1089;&#1083;&#1072;&#1081;&#1076;&#1099;.mp3" TargetMode="External"/><Relationship Id="rId1" Type="http://schemas.microsoft.com/office/2007/relationships/media" Target="file:///F:\&#1087;&#1077;&#1088;&#1074;&#1099;&#1077;%20&#1089;&#1083;&#1072;&#1081;&#1076;&#1099;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file:///F:\&#1043;&#1086;&#1089;&#1090;&#1103;&#1093;%20&#1091;%20&#1089;&#1082;&#1072;&#1079;&#1082;&#1080;%20-%20&#1055;&#1088;&#1080;&#1093;&#1086;&#1076;&#1080;&#1090;&#1077;%20&#1074;%20&#1075;&#1086;&#1089;&#1090;&#1080;%20&#1082;%20&#1085;&#1072;&#1084;%20(&#1086;&#1073;&#1088;&#1072;&#1073;&#1086;&#1090;&#1072;&#1085;&#1085;&#1086;%20&#1085;&#1072;%20vocalremover.ru).mp3" TargetMode="External"/><Relationship Id="rId1" Type="http://schemas.microsoft.com/office/2007/relationships/media" Target="file:///F:\&#1043;&#1086;&#1089;&#1090;&#1103;&#1093;%20&#1091;%20&#1089;&#1082;&#1072;&#1079;&#1082;&#1080;%20-%20&#1055;&#1088;&#1080;&#1093;&#1086;&#1076;&#1080;&#1090;&#1077;%20&#1074;%20&#1075;&#1086;&#1089;&#1090;&#1080;%20&#1082;%20&#1085;&#1072;&#1084;%20(&#1086;&#1073;&#1088;&#1072;&#1073;&#1086;&#1090;&#1072;&#1085;&#1085;&#1086;%20&#1085;&#1072;%20vocalremover.ru)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F:\&#1086;&#1073;&#1097;&#1072;&#1103;%20&#1087;&#1077;&#1089;&#1085;&#1103;.mp4" TargetMode="External"/><Relationship Id="rId1" Type="http://schemas.microsoft.com/office/2007/relationships/media" Target="file:///F:\&#1086;&#1073;&#1097;&#1072;&#1103;%20&#1087;&#1077;&#1089;&#1085;&#1103;.mp4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F:\&#1089;&#1082;&#1072;&#1079;&#1082;&#1072;.mp4" TargetMode="External"/><Relationship Id="rId1" Type="http://schemas.microsoft.com/office/2007/relationships/media" Target="file:///F:\&#1089;&#1082;&#1072;&#1079;&#1082;&#1072;.mp4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file:///F:\&#1085;&#1072;%20&#1073;&#1072;&#1073;&#1091;%20&#1103;&#1075;&#1091;%20(&#1086;&#1073;&#1088;&#1072;&#1073;&#1086;&#1090;&#1072;&#1085;&#1085;&#1086;%20&#1085;&#1072;%20vocalremover.ru).mp3" TargetMode="External"/><Relationship Id="rId7" Type="http://schemas.openxmlformats.org/officeDocument/2006/relationships/image" Target="../media/image21.jpeg"/><Relationship Id="rId2" Type="http://schemas.microsoft.com/office/2007/relationships/media" Target="file:///F:\&#1085;&#1072;%20&#1073;&#1072;&#1073;&#1091;%20&#1103;&#1075;&#1091;%20(&#1086;&#1073;&#1088;&#1072;&#1073;&#1086;&#1090;&#1072;&#1085;&#1085;&#1086;%20&#1085;&#1072;%20vocalremover.ru).mp3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file:///F:\&#1085;&#1077;%20&#1073;&#1086;&#1081;&#1089;&#1103;%20&#1089;&#1082;&#1072;&#1079;&#1082;&#1080;.mp3" TargetMode="External"/><Relationship Id="rId13" Type="http://schemas.openxmlformats.org/officeDocument/2006/relationships/image" Target="../media/image26.png"/><Relationship Id="rId3" Type="http://schemas.openxmlformats.org/officeDocument/2006/relationships/audio" Target="file:///E:\&#1043;&#1086;&#1089;&#1090;&#1103;&#1093;%20&#1091;%20&#1089;&#1082;&#1072;&#1079;&#1082;&#1080;%20-%20&#1055;&#1088;&#1080;&#1093;&#1086;&#1076;&#1080;&#1090;&#1077;%20&#1074;%20&#1075;&#1086;&#1089;&#1090;&#1080;%20&#1082;%20&#1085;&#1072;&#1084;.mp3" TargetMode="External"/><Relationship Id="rId7" Type="http://schemas.openxmlformats.org/officeDocument/2006/relationships/audio" Target="file:///E:\&#1085;&#1077;%20&#1073;&#1086;&#1081;&#1089;&#1103;%20&#1089;&#1082;&#1072;&#1079;&#1082;&#1080;.mp3" TargetMode="External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microsoft.com/office/2007/relationships/media" Target="file:///E:\&#1043;&#1086;&#1089;&#1090;&#1103;&#1093;%20&#1091;%20&#1089;&#1082;&#1072;&#1079;&#1082;&#1080;%20-%20&#1055;&#1088;&#1080;&#1093;&#1086;&#1076;&#1080;&#1090;&#1077;%20&#1074;%20&#1075;&#1086;&#1089;&#1090;&#1080;%20&#1082;%20&#1085;&#1072;&#1084;.mp3" TargetMode="External"/><Relationship Id="rId16" Type="http://schemas.openxmlformats.org/officeDocument/2006/relationships/image" Target="../media/image29.png"/><Relationship Id="rId1" Type="http://schemas.openxmlformats.org/officeDocument/2006/relationships/tags" Target="../tags/tag6.xml"/><Relationship Id="rId6" Type="http://schemas.microsoft.com/office/2007/relationships/media" Target="file:///E:\&#1085;&#1077;%20&#1073;&#1086;&#1081;&#1089;&#1103;%20&#1089;&#1082;&#1072;&#1079;&#1082;&#1080;.mp3" TargetMode="External"/><Relationship Id="rId11" Type="http://schemas.openxmlformats.org/officeDocument/2006/relationships/image" Target="../media/image24.png"/><Relationship Id="rId5" Type="http://schemas.openxmlformats.org/officeDocument/2006/relationships/audio" Target="file:///E:\&#1043;&#1086;&#1089;&#1090;&#1103;&#1093;%20&#1091;%20&#1089;&#1082;&#1072;&#1079;&#1082;&#1080;%20-%20&#1055;&#1088;&#1080;&#1093;&#1086;&#1076;&#1080;&#1090;&#1077;%20&#1074;%20&#1075;&#1086;&#1089;&#1090;&#1080;%20&#1082;%20&#1085;&#1072;&#1084;%20(&#1086;&#1073;&#1088;&#1072;&#1073;&#1086;&#1090;&#1072;&#1085;&#1085;&#1086;%20&#1085;&#1072;%20vocalremover.ru).mp3" TargetMode="Externa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6.xml"/><Relationship Id="rId4" Type="http://schemas.microsoft.com/office/2007/relationships/media" Target="file:///E:\&#1043;&#1086;&#1089;&#1090;&#1103;&#1093;%20&#1091;%20&#1089;&#1082;&#1072;&#1079;&#1082;&#1080;%20-%20&#1055;&#1088;&#1080;&#1093;&#1086;&#1076;&#1080;&#1090;&#1077;%20&#1074;%20&#1075;&#1086;&#1089;&#1090;&#1080;%20&#1082;%20&#1085;&#1072;&#1084;%20(&#1086;&#1073;&#1088;&#1072;&#1073;&#1086;&#1090;&#1072;&#1085;&#1085;&#1086;%20&#1085;&#1072;%20vocalremover.ru).mp3" TargetMode="External"/><Relationship Id="rId9" Type="http://schemas.openxmlformats.org/officeDocument/2006/relationships/audio" Target="file:///F:\&#1085;&#1077;%20&#1073;&#1086;&#1081;&#1089;&#1103;%20&#1089;&#1082;&#1072;&#1079;&#1082;&#1080;.mp3" TargetMode="External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772400" cy="1470025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МКДОУ  </a:t>
            </a:r>
            <a:r>
              <a:rPr lang="ru-RU" b="1" dirty="0" err="1">
                <a:solidFill>
                  <a:srgbClr val="FF0000"/>
                </a:solidFill>
              </a:rPr>
              <a:t>Балаганский</a:t>
            </a:r>
            <a:r>
              <a:rPr lang="ru-RU" b="1" dirty="0">
                <a:solidFill>
                  <a:srgbClr val="FF0000"/>
                </a:solidFill>
              </a:rPr>
              <a:t> детский сад №4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6400800" cy="1752600"/>
          </a:xfrm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представляет</a:t>
            </a:r>
          </a:p>
        </p:txBody>
      </p:sp>
      <p:pic>
        <p:nvPicPr>
          <p:cNvPr id="7" name="Рисунок 6" descr="полка с кни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68445"/>
            <a:ext cx="9144000" cy="218955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первые слай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7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build="p" animBg="1"/>
    </p:bldLst>
  </p:timing>
  <p:extLst mod="1">
    <p:ext uri="{E180D4A7-C9FB-4DFB-919C-405C955672EB}">
      <p14:showEvtLst xmlns:p14="http://schemas.microsoft.com/office/powerpoint/2010/main">
        <p14:playEvt time="0" objId="1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74638"/>
            <a:ext cx="5626968" cy="459452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Всем вопросы задавать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Очень любят дети,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И на них вам отвечать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Будут книжки эти.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Они могут рассказать 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Обо всем на свете!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О морях, о разных странах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И о всей планете.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Не придется вам скучать,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С ними интересно!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81845">
            <a:off x="971600" y="2852936"/>
            <a:ext cx="2557659" cy="340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Гостях у сказки - Приходите в гости к нам (обработанно на vocalremov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7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Книжка в гости к нам пришла,</a:t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3600" b="1" dirty="0">
                <a:solidFill>
                  <a:srgbClr val="7030A0"/>
                </a:solidFill>
              </a:rPr>
              <a:t>Много знаний принесла!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449541" cy="512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5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6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Девчонки и мальчишки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Очень любят книжки!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7" name="общая песн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35696" y="1628800"/>
            <a:ext cx="6048672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mediacall" presetSubtype="0" fill="hold" nodeType="withEffect">
                                  <p:stCondLst>
                                    <p:cond delay="180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62474"/>
          </a:xfrm>
        </p:spPr>
        <p:txBody>
          <a:bodyPr/>
          <a:lstStyle/>
          <a:p>
            <a:r>
              <a:rPr lang="ru-RU" sz="6600" b="1" dirty="0">
                <a:solidFill>
                  <a:srgbClr val="00B050"/>
                </a:solidFill>
              </a:rPr>
              <a:t>Спасибо     </a:t>
            </a:r>
            <a:br>
              <a:rPr lang="ru-RU" sz="6600" b="1" dirty="0">
                <a:solidFill>
                  <a:srgbClr val="00B050"/>
                </a:solidFill>
              </a:rPr>
            </a:br>
            <a:r>
              <a:rPr lang="ru-RU" sz="6600" b="1" dirty="0">
                <a:solidFill>
                  <a:srgbClr val="00B050"/>
                </a:solidFill>
              </a:rPr>
              <a:t> за </a:t>
            </a:r>
            <a:br>
              <a:rPr lang="ru-RU" sz="6600" b="1" dirty="0">
                <a:solidFill>
                  <a:srgbClr val="00B050"/>
                </a:solidFill>
              </a:rPr>
            </a:br>
            <a:r>
              <a:rPr lang="ru-RU" sz="6600" b="1" dirty="0">
                <a:solidFill>
                  <a:srgbClr val="00B050"/>
                </a:solidFill>
              </a:rPr>
              <a:t>внимание</a:t>
            </a:r>
            <a:r>
              <a:rPr lang="ru-RU" b="1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7" y="4406900"/>
            <a:ext cx="6010945" cy="136207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Творческий Отчёт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1" y="1988840"/>
            <a:ext cx="6984777" cy="86409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4">
                    <a:lumMod val="50000"/>
                  </a:schemeClr>
                </a:solidFill>
              </a:rPr>
              <a:t>День </a:t>
            </a:r>
            <a:r>
              <a:rPr lang="ru-RU" sz="4800" b="1">
                <a:solidFill>
                  <a:schemeClr val="accent4">
                    <a:lumMod val="50000"/>
                  </a:schemeClr>
                </a:solidFill>
              </a:rPr>
              <a:t>дарения  книги</a:t>
            </a:r>
            <a:endParaRPr lang="ru-RU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8" descr="D:\Мои документы\для школьных презентаций\чтение картинки для шаблона\mudryj_fil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212976"/>
            <a:ext cx="2273634" cy="2097428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2232248" cy="154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4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f58e_793aa84f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24382"/>
            <a:ext cx="3563888" cy="16336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Праздник подготовили и провели: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/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 err="1">
                <a:solidFill>
                  <a:schemeClr val="accent4"/>
                </a:solidFill>
              </a:rPr>
              <a:t>Шаданова</a:t>
            </a:r>
            <a:r>
              <a:rPr lang="ru-RU" sz="2800" b="1" dirty="0">
                <a:solidFill>
                  <a:schemeClr val="accent4"/>
                </a:solidFill>
              </a:rPr>
              <a:t> Надежда Александровна-воспитатель</a:t>
            </a:r>
            <a:br>
              <a:rPr lang="ru-RU" sz="2800" b="1" dirty="0">
                <a:solidFill>
                  <a:schemeClr val="accent4"/>
                </a:solidFill>
              </a:rPr>
            </a:br>
            <a:r>
              <a:rPr lang="ru-RU" sz="2800" b="1" dirty="0" err="1">
                <a:solidFill>
                  <a:schemeClr val="accent4"/>
                </a:solidFill>
              </a:rPr>
              <a:t>Рыцева</a:t>
            </a:r>
            <a:r>
              <a:rPr lang="ru-RU" sz="2800" b="1" dirty="0">
                <a:solidFill>
                  <a:schemeClr val="accent4"/>
                </a:solidFill>
              </a:rPr>
              <a:t> Надежда Валерьевна-воспитатель</a:t>
            </a:r>
            <a:br>
              <a:rPr lang="ru-RU" sz="2800" b="1" dirty="0">
                <a:solidFill>
                  <a:schemeClr val="accent4"/>
                </a:solidFill>
              </a:rPr>
            </a:br>
            <a:r>
              <a:rPr lang="ru-RU" sz="2800" b="1" dirty="0" err="1">
                <a:solidFill>
                  <a:schemeClr val="accent4"/>
                </a:solidFill>
              </a:rPr>
              <a:t>Занева</a:t>
            </a:r>
            <a:r>
              <a:rPr lang="ru-RU" sz="2800" b="1" dirty="0">
                <a:solidFill>
                  <a:schemeClr val="accent4"/>
                </a:solidFill>
              </a:rPr>
              <a:t> Татьяна Сергеевна-воспитатель</a:t>
            </a:r>
            <a:br>
              <a:rPr lang="ru-RU" sz="2800" b="1" dirty="0">
                <a:solidFill>
                  <a:schemeClr val="accent4"/>
                </a:solidFill>
              </a:rPr>
            </a:br>
            <a:r>
              <a:rPr lang="ru-RU" sz="2800" b="1" dirty="0" err="1">
                <a:solidFill>
                  <a:schemeClr val="accent4"/>
                </a:solidFill>
              </a:rPr>
              <a:t>Федорчук</a:t>
            </a:r>
            <a:r>
              <a:rPr lang="ru-RU" sz="2800" b="1" dirty="0">
                <a:solidFill>
                  <a:schemeClr val="accent4"/>
                </a:solidFill>
              </a:rPr>
              <a:t> Елена Владимировна-учитель-логопед</a:t>
            </a:r>
            <a:br>
              <a:rPr lang="ru-RU" sz="2800" b="1" dirty="0">
                <a:solidFill>
                  <a:schemeClr val="accent4"/>
                </a:solidFill>
              </a:rPr>
            </a:br>
            <a:endParaRPr lang="ru-RU" sz="2800" b="1" dirty="0">
              <a:solidFill>
                <a:schemeClr val="accent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3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ransition advClick="0" advTm="6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C76E7A-D468-428A-8A4B-EE8A7488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92718"/>
          </a:xfrm>
        </p:spPr>
        <p:txBody>
          <a:bodyPr/>
          <a:lstStyle/>
          <a:p>
            <a:r>
              <a:rPr lang="ru-RU" b="1" dirty="0">
                <a:solidFill>
                  <a:schemeClr val="accent4"/>
                </a:solidFill>
              </a:rPr>
              <a:t>Акция  «Подари  книгу»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80BDA83-2BEB-430D-BC73-2F3F384F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026" name="Picture 2" descr="C:\Users\Admin\Desktop\работа\акция день книги 2019\P1090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03" y="1124744"/>
            <a:ext cx="287975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работа\акция день книги 2019\P10902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77" y="1124744"/>
            <a:ext cx="287975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работа\акция день книги 2019\P10902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09" y="1092718"/>
            <a:ext cx="287975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работа\акция день книги 2019\P10902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979" y="1124744"/>
            <a:ext cx="287975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работа\акция день книги 2019\P10902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396" y="1124744"/>
            <a:ext cx="287975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работа\акция день книги 2019\P10903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2" y="1412776"/>
            <a:ext cx="8023899" cy="534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рвые слайд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1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08"/>
    </mc:Choice>
    <mc:Fallback xmlns="">
      <p:transition spd="slow" advTm="2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ЛЭПБУК  «Как обращаться с книгой»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2050" name="Picture 2" descr="C:\Users\Admin\Desktop\работа\акция день книги 2019\P10903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" y="836712"/>
            <a:ext cx="3910444" cy="58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работа\акция день книги 2019\P1090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6183">
            <a:off x="1304730" y="1721566"/>
            <a:ext cx="5674436" cy="37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работа\акция день книги 2019\P10903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64346" y="1770874"/>
            <a:ext cx="6173363" cy="41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99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6"/>
    </mc:Choice>
    <mc:Fallback xmlns="">
      <p:transition spd="slow" advTm="1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Праздник, посвященный акции «Подари книгу»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76771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1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Ребята  подготовили и показали  сказку «Репка»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7" name="сказк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63688" y="1700808"/>
            <a:ext cx="5940491" cy="445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1800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32656"/>
            <a:ext cx="7772400" cy="129614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Прибегала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</a:rPr>
              <a:t>Бабка-Ёжка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,</a:t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Поиграли с ней немножко.</a:t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И предметы  разных сказок</a:t>
            </a:r>
            <a:b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Детки угадали сразу!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DSCF90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85953"/>
            <a:ext cx="6660232" cy="4972048"/>
          </a:xfrm>
          <a:prstGeom prst="rect">
            <a:avLst/>
          </a:prstGeom>
          <a:noFill/>
        </p:spPr>
      </p:pic>
      <p:pic>
        <p:nvPicPr>
          <p:cNvPr id="3075" name="Picture 3" descr="G:\DSCF90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2220739"/>
            <a:ext cx="6211773" cy="4637261"/>
          </a:xfrm>
          <a:prstGeom prst="rect">
            <a:avLst/>
          </a:prstGeom>
          <a:noFill/>
        </p:spPr>
      </p:pic>
      <p:pic>
        <p:nvPicPr>
          <p:cNvPr id="3076" name="Picture 4" descr="G:\DSCF90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1916832"/>
            <a:ext cx="5980348" cy="4464496"/>
          </a:xfrm>
          <a:prstGeom prst="rect">
            <a:avLst/>
          </a:prstGeom>
          <a:noFill/>
        </p:spPr>
      </p:pic>
      <p:pic>
        <p:nvPicPr>
          <p:cNvPr id="3077" name="Picture 5" descr="G:\DSCF90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1988840"/>
            <a:ext cx="6233038" cy="4653136"/>
          </a:xfrm>
          <a:prstGeom prst="rect">
            <a:avLst/>
          </a:prstGeom>
          <a:noFill/>
        </p:spPr>
      </p:pic>
      <p:pic>
        <p:nvPicPr>
          <p:cNvPr id="3078" name="Picture 6" descr="G:\DSCF90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2060848"/>
            <a:ext cx="5892593" cy="4398985"/>
          </a:xfrm>
          <a:prstGeom prst="rect">
            <a:avLst/>
          </a:prstGeom>
          <a:noFill/>
        </p:spPr>
      </p:pic>
      <p:pic>
        <p:nvPicPr>
          <p:cNvPr id="11" name="на бабу ягу (обработанно на vocalremover.ru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7668344" y="692696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004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100"/>
                            </p:stCondLst>
                            <p:childTnLst>
                              <p:par>
                                <p:cTn id="14" presetID="2" presetClass="entr" presetSubtype="4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3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400"/>
                            </p:stCondLst>
                            <p:childTnLst>
                              <p:par>
                                <p:cTn id="1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4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4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8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8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800"/>
                            </p:stCondLst>
                            <p:childTnLst>
                              <p:par>
                                <p:cTn id="3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3456384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В мире много сказок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Грустных и смешных,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 прожить на свете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Нам нельзя без них.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</a:rPr>
              <a:t>Дети угадывают героев разных сказок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01A61-3692-4A45-9EFA-051A18987600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2564904"/>
            <a:ext cx="5832648" cy="408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59632" y="2276872"/>
            <a:ext cx="5833928" cy="442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27784" y="2420888"/>
            <a:ext cx="6048672" cy="410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Гостях у сказки - Приходите в гости к нам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Гостях у сказки - Приходите в гости к нам (обработанно на vocalremover.ru)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не бойся сказки.mp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1" name="не бойся сказки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8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8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8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numSld="9"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3329b22f14b6ee5c2e1386925ee72932e7b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79</Words>
  <Application>Microsoft Office PowerPoint</Application>
  <PresentationFormat>Экран (4:3)</PresentationFormat>
  <Paragraphs>28</Paragraphs>
  <Slides>13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МКДОУ  Балаганский детский сад №4</vt:lpstr>
      <vt:lpstr>Творческий Отчёт </vt:lpstr>
      <vt:lpstr>Праздник подготовили и провели:   Шаданова Надежда Александровна-воспитатель Рыцева Надежда Валерьевна-воспитатель Занева Татьяна Сергеевна-воспитатель Федорчук Елена Владимировна-учитель-логопед </vt:lpstr>
      <vt:lpstr>Акция  «Подари  книгу»</vt:lpstr>
      <vt:lpstr>ЛЭПБУК  «Как обращаться с книгой»</vt:lpstr>
      <vt:lpstr>Праздник, посвященный акции «Подари книгу»</vt:lpstr>
      <vt:lpstr>Ребята  подготовили и показали  сказку «Репка»</vt:lpstr>
      <vt:lpstr>Прибегала Бабка-Ёжка, Поиграли с ней немножко. И предметы  разных сказок Детки угадали сразу!</vt:lpstr>
      <vt:lpstr>В мире много сказок Грустных и смешных, И прожить на свете Нам нельзя без них.   Дети угадывают героев разных сказок</vt:lpstr>
      <vt:lpstr>Всем вопросы задавать Очень любят дети, И на них вам отвечать Будут книжки эти. Они могут рассказать  Обо всем на свете! О морях, о разных странах И о всей планете. Не придется вам скучать, С ними интересно!</vt:lpstr>
      <vt:lpstr>Книжка в гости к нам пришла, Много знаний принесла! </vt:lpstr>
      <vt:lpstr>Девчонки и мальчишки Очень любят книжки!</vt:lpstr>
      <vt:lpstr>Спасибо     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PC</dc:creator>
  <cp:lastModifiedBy>user</cp:lastModifiedBy>
  <cp:revision>82</cp:revision>
  <dcterms:created xsi:type="dcterms:W3CDTF">2014-04-08T13:52:26Z</dcterms:created>
  <dcterms:modified xsi:type="dcterms:W3CDTF">2019-02-19T04:32:12Z</dcterms:modified>
</cp:coreProperties>
</file>